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1511" r:id="rId6"/>
    <p:sldId id="1509" r:id="rId7"/>
    <p:sldId id="1507" r:id="rId8"/>
    <p:sldId id="1512" r:id="rId9"/>
    <p:sldId id="1513" r:id="rId10"/>
    <p:sldId id="1510" r:id="rId11"/>
    <p:sldId id="1495" r:id="rId12"/>
    <p:sldId id="1501" r:id="rId1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D7D"/>
    <a:srgbClr val="F3F3F3"/>
    <a:srgbClr val="FF0066"/>
    <a:srgbClr val="66FF33"/>
    <a:srgbClr val="FFFFFF"/>
    <a:srgbClr val="9B989E"/>
    <a:srgbClr val="DCDCDC"/>
    <a:srgbClr val="99FF33"/>
    <a:srgbClr val="E6E6E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 autoAdjust="0"/>
    <p:restoredTop sz="95714" autoAdjust="0"/>
  </p:normalViewPr>
  <p:slideViewPr>
    <p:cSldViewPr snapToGrid="0">
      <p:cViewPr varScale="1">
        <p:scale>
          <a:sx n="122" d="100"/>
          <a:sy n="122" d="100"/>
        </p:scale>
        <p:origin x="12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4512" y="6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6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2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0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 userDrawn="1"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 userDrawn="1"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 userDrawn="1"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1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7097774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09211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709777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2" r:id="rId4"/>
    <p:sldLayoutId id="2147483660" r:id="rId5"/>
    <p:sldLayoutId id="2147483658" r:id="rId6"/>
    <p:sldLayoutId id="2147483661" r:id="rId7"/>
    <p:sldLayoutId id="2147483659" r:id="rId8"/>
    <p:sldLayoutId id="2147483654" r:id="rId9"/>
    <p:sldLayoutId id="2147483655" r:id="rId10"/>
    <p:sldLayoutId id="2147483651" r:id="rId11"/>
    <p:sldLayoutId id="2147483664" r:id="rId12"/>
    <p:sldLayoutId id="2147483665" r:id="rId13"/>
    <p:sldLayoutId id="2147483662" r:id="rId14"/>
    <p:sldLayoutId id="2147483663" r:id="rId15"/>
    <p:sldLayoutId id="2147483668" r:id="rId16"/>
    <p:sldLayoutId id="2147483667" r:id="rId17"/>
    <p:sldLayoutId id="2147483669" r:id="rId18"/>
    <p:sldLayoutId id="2147483666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8.sv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API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NGINX API </a:t>
            </a:r>
            <a:r>
              <a:rPr lang="en-US" dirty="0" err="1"/>
              <a:t>Mgmt</a:t>
            </a:r>
            <a:r>
              <a:rPr lang="en-US" dirty="0"/>
              <a:t> and BIG-</a:t>
            </a:r>
            <a:r>
              <a:rPr lang="en-US" dirty="0" err="1"/>
              <a:t>ip</a:t>
            </a:r>
            <a:r>
              <a:rPr lang="en-US" dirty="0"/>
              <a:t> protection</a:t>
            </a:r>
          </a:p>
          <a:p>
            <a:pPr lvl="1"/>
            <a:r>
              <a:rPr lang="en-US" dirty="0"/>
              <a:t>Matthieu DIERICK</a:t>
            </a:r>
          </a:p>
          <a:p>
            <a:pPr lvl="2"/>
            <a:r>
              <a:rPr lang="en-US" dirty="0"/>
              <a:t>Solution Architect</a:t>
            </a:r>
          </a:p>
          <a:p>
            <a:pPr lvl="3"/>
            <a:fld id="{BF70C9FF-15A4-4FCB-BDEF-1F5DF5E800BD}" type="datetime4">
              <a:rPr lang="en-US" smtClean="0"/>
              <a:pPr lvl="3"/>
              <a:t>September 13,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9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42849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7" y="579326"/>
            <a:ext cx="10820400" cy="503758"/>
          </a:xfrm>
        </p:spPr>
        <p:txBody>
          <a:bodyPr/>
          <a:lstStyle/>
          <a:p>
            <a:r>
              <a:rPr lang="en-US" dirty="0"/>
              <a:t>NMS - API Connectivity Manager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534" y="3138313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990" y="5503047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97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712794" y="1501357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1887973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763978" y="18901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10190713" y="222352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729370" y="253882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497286" y="2192829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551991" y="2425980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518123" y="2573807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725296" y="336076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10196446" y="3748416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526795" y="3687024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581500" y="3940373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547632" y="4088200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740245" y="4087422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23" y="5377908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97" y="2732776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53" y="2621076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700768" y="4681872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1915" y="3891788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3422306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031810" y="2581093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056938" y="3321208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8604" y="5421088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8183179" y="242466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8183179" y="3981931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8183179" y="2593758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8183179" y="2690558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33" y="5476410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2100631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3616335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D4C9C6-C747-5147-AE73-59A784EC6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1504" y="516866"/>
            <a:ext cx="2056498" cy="76334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A09-E5E1-4440-B390-DA9F9F9E52C2}"/>
              </a:ext>
            </a:extLst>
          </p:cNvPr>
          <p:cNvCxnSpPr>
            <a:cxnSpLocks/>
          </p:cNvCxnSpPr>
          <p:nvPr/>
        </p:nvCxnSpPr>
        <p:spPr>
          <a:xfrm flipV="1">
            <a:off x="2659753" y="1259354"/>
            <a:ext cx="0" cy="1334404"/>
          </a:xfrm>
          <a:prstGeom prst="straightConnector1">
            <a:avLst/>
          </a:prstGeom>
          <a:ln w="13652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5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7C13D80-7687-4F4D-8A18-E286F029115A}"/>
              </a:ext>
            </a:extLst>
          </p:cNvPr>
          <p:cNvSpPr/>
          <p:nvPr/>
        </p:nvSpPr>
        <p:spPr>
          <a:xfrm>
            <a:off x="3866176" y="1437973"/>
            <a:ext cx="2988514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34AC0-C3EE-4D43-90F5-DCBCEA542BF8}"/>
              </a:ext>
            </a:extLst>
          </p:cNvPr>
          <p:cNvSpPr/>
          <p:nvPr/>
        </p:nvSpPr>
        <p:spPr>
          <a:xfrm>
            <a:off x="7060932" y="1437972"/>
            <a:ext cx="4851630" cy="511522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C0D12-C672-F14E-93F7-DEDFDFFE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60" y="98165"/>
            <a:ext cx="4825425" cy="1098762"/>
          </a:xfrm>
        </p:spPr>
        <p:txBody>
          <a:bodyPr/>
          <a:lstStyle/>
          <a:p>
            <a:r>
              <a:rPr lang="fr-FR" dirty="0"/>
              <a:t>Architecture network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5" name="Google Shape;1318;p178">
            <a:extLst>
              <a:ext uri="{FF2B5EF4-FFF2-40B4-BE49-F238E27FC236}">
                <a16:creationId xmlns:a16="http://schemas.microsoft.com/office/drawing/2014/main" id="{C1D361D6-9131-8D44-89DF-C502DB7B28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2638" y="2394287"/>
            <a:ext cx="675483" cy="742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53DF2E0-C396-994F-B4EB-1E656E73E95A}"/>
              </a:ext>
            </a:extLst>
          </p:cNvPr>
          <p:cNvSpPr/>
          <p:nvPr/>
        </p:nvSpPr>
        <p:spPr>
          <a:xfrm>
            <a:off x="10022573" y="2547659"/>
            <a:ext cx="1009266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" name="Picture 105">
            <a:extLst>
              <a:ext uri="{FF2B5EF4-FFF2-40B4-BE49-F238E27FC236}">
                <a16:creationId xmlns:a16="http://schemas.microsoft.com/office/drawing/2014/main" id="{3AFE0794-E7B4-EE49-98D0-4C78DD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92" y="5648806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DDC51-BCF5-D445-89DC-DB03ED771D78}"/>
              </a:ext>
            </a:extLst>
          </p:cNvPr>
          <p:cNvCxnSpPr>
            <a:cxnSpLocks/>
          </p:cNvCxnSpPr>
          <p:nvPr/>
        </p:nvCxnSpPr>
        <p:spPr>
          <a:xfrm>
            <a:off x="8111549" y="2451264"/>
            <a:ext cx="16513" cy="294122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6B3F51-36E4-4143-86C7-741C435AC7E3}"/>
              </a:ext>
            </a:extLst>
          </p:cNvPr>
          <p:cNvSpPr/>
          <p:nvPr/>
        </p:nvSpPr>
        <p:spPr>
          <a:xfrm>
            <a:off x="10022572" y="3078231"/>
            <a:ext cx="1029755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D709DAC-422F-0A40-BD84-8AE588C283C4}"/>
              </a:ext>
            </a:extLst>
          </p:cNvPr>
          <p:cNvSpPr/>
          <p:nvPr/>
        </p:nvSpPr>
        <p:spPr>
          <a:xfrm>
            <a:off x="10012325" y="3608803"/>
            <a:ext cx="1040002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2B4901-1155-A94E-B861-9ECAEDF187D0}"/>
              </a:ext>
            </a:extLst>
          </p:cNvPr>
          <p:cNvSpPr/>
          <p:nvPr/>
        </p:nvSpPr>
        <p:spPr>
          <a:xfrm>
            <a:off x="10002078" y="4139375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8ED01-48CC-3743-A5DD-9870352A85ED}"/>
              </a:ext>
            </a:extLst>
          </p:cNvPr>
          <p:cNvSpPr txBox="1"/>
          <p:nvPr/>
        </p:nvSpPr>
        <p:spPr>
          <a:xfrm>
            <a:off x="11147793" y="334550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E136A-44FD-F74B-AACF-18171026B11B}"/>
              </a:ext>
            </a:extLst>
          </p:cNvPr>
          <p:cNvSpPr txBox="1"/>
          <p:nvPr/>
        </p:nvSpPr>
        <p:spPr>
          <a:xfrm>
            <a:off x="7407061" y="263135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22317-6D86-0144-A6EE-B332A2A2BE7F}"/>
              </a:ext>
            </a:extLst>
          </p:cNvPr>
          <p:cNvSpPr txBox="1"/>
          <p:nvPr/>
        </p:nvSpPr>
        <p:spPr>
          <a:xfrm>
            <a:off x="7407061" y="313746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736F1-08FB-1943-8D15-EE99EC28B078}"/>
              </a:ext>
            </a:extLst>
          </p:cNvPr>
          <p:cNvSpPr txBox="1"/>
          <p:nvPr/>
        </p:nvSpPr>
        <p:spPr>
          <a:xfrm>
            <a:off x="7413557" y="367554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F647-D37B-ED49-9687-9F810347DC63}"/>
              </a:ext>
            </a:extLst>
          </p:cNvPr>
          <p:cNvSpPr txBox="1"/>
          <p:nvPr/>
        </p:nvSpPr>
        <p:spPr>
          <a:xfrm>
            <a:off x="7436158" y="4195052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AD4A3-A831-1A4E-8E79-02C9D4EB57C7}"/>
              </a:ext>
            </a:extLst>
          </p:cNvPr>
          <p:cNvCxnSpPr/>
          <p:nvPr/>
        </p:nvCxnSpPr>
        <p:spPr>
          <a:xfrm>
            <a:off x="8390778" y="2803392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4DD6B-1C1A-F044-89E3-9ECCC59549DF}"/>
              </a:ext>
            </a:extLst>
          </p:cNvPr>
          <p:cNvCxnSpPr/>
          <p:nvPr/>
        </p:nvCxnSpPr>
        <p:spPr>
          <a:xfrm>
            <a:off x="8390777" y="3321173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1815D-AEEE-2347-AFA2-B86581B0F5E9}"/>
              </a:ext>
            </a:extLst>
          </p:cNvPr>
          <p:cNvCxnSpPr/>
          <p:nvPr/>
        </p:nvCxnSpPr>
        <p:spPr>
          <a:xfrm>
            <a:off x="8390777" y="3846560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AA049-BF7E-6C43-8D9C-BE9921AECAF3}"/>
              </a:ext>
            </a:extLst>
          </p:cNvPr>
          <p:cNvCxnSpPr/>
          <p:nvPr/>
        </p:nvCxnSpPr>
        <p:spPr>
          <a:xfrm>
            <a:off x="8390777" y="4333248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5514DC0-1E4C-E943-947E-50F46868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24" y="1574681"/>
            <a:ext cx="1009266" cy="5131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D7168-F4AD-054E-9F67-49C581C8595A}"/>
              </a:ext>
            </a:extLst>
          </p:cNvPr>
          <p:cNvSpPr txBox="1"/>
          <p:nvPr/>
        </p:nvSpPr>
        <p:spPr>
          <a:xfrm>
            <a:off x="4213396" y="3033006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10.1.20.6:80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619FC6-7FAF-CD42-B58F-508707A145AF}"/>
              </a:ext>
            </a:extLst>
          </p:cNvPr>
          <p:cNvCxnSpPr>
            <a:cxnSpLocks/>
          </p:cNvCxnSpPr>
          <p:nvPr/>
        </p:nvCxnSpPr>
        <p:spPr>
          <a:xfrm>
            <a:off x="2998849" y="3136856"/>
            <a:ext cx="1051758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46528-4A91-4B42-8E30-795116F32240}"/>
              </a:ext>
            </a:extLst>
          </p:cNvPr>
          <p:cNvCxnSpPr>
            <a:cxnSpLocks/>
          </p:cNvCxnSpPr>
          <p:nvPr/>
        </p:nvCxnSpPr>
        <p:spPr>
          <a:xfrm>
            <a:off x="6495209" y="2753403"/>
            <a:ext cx="830370" cy="1175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E97EF-2A83-D447-9BFF-F1D5D12A4144}"/>
              </a:ext>
            </a:extLst>
          </p:cNvPr>
          <p:cNvCxnSpPr>
            <a:cxnSpLocks/>
          </p:cNvCxnSpPr>
          <p:nvPr/>
        </p:nvCxnSpPr>
        <p:spPr>
          <a:xfrm>
            <a:off x="6495209" y="2860905"/>
            <a:ext cx="848400" cy="446772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B0E132-3DD6-7E46-B3BF-128D866DFB72}"/>
              </a:ext>
            </a:extLst>
          </p:cNvPr>
          <p:cNvCxnSpPr>
            <a:cxnSpLocks/>
          </p:cNvCxnSpPr>
          <p:nvPr/>
        </p:nvCxnSpPr>
        <p:spPr>
          <a:xfrm>
            <a:off x="6515351" y="2982240"/>
            <a:ext cx="847306" cy="829194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9315B-3AFB-B443-841E-FD59D785F45A}"/>
              </a:ext>
            </a:extLst>
          </p:cNvPr>
          <p:cNvCxnSpPr>
            <a:cxnSpLocks/>
          </p:cNvCxnSpPr>
          <p:nvPr/>
        </p:nvCxnSpPr>
        <p:spPr>
          <a:xfrm>
            <a:off x="6504957" y="3152257"/>
            <a:ext cx="866704" cy="1233269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158E85-A92A-CA44-B910-B8851B847F00}"/>
              </a:ext>
            </a:extLst>
          </p:cNvPr>
          <p:cNvSpPr txBox="1"/>
          <p:nvPr/>
        </p:nvSpPr>
        <p:spPr>
          <a:xfrm>
            <a:off x="2123304" y="3030198"/>
            <a:ext cx="669303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>
                <a:latin typeface="+mj-lt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ED3C3-6FC5-E445-AE0A-10E9C75E8D0D}"/>
              </a:ext>
            </a:extLst>
          </p:cNvPr>
          <p:cNvSpPr txBox="1"/>
          <p:nvPr/>
        </p:nvSpPr>
        <p:spPr>
          <a:xfrm>
            <a:off x="10060491" y="2661072"/>
            <a:ext cx="89068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Adjectives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11417-B236-664B-95AD-C03D78730005}"/>
              </a:ext>
            </a:extLst>
          </p:cNvPr>
          <p:cNvSpPr txBox="1"/>
          <p:nvPr/>
        </p:nvSpPr>
        <p:spPr>
          <a:xfrm>
            <a:off x="10153274" y="3199353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Animals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DC1E5-F419-3446-8666-26BF72AFB331}"/>
              </a:ext>
            </a:extLst>
          </p:cNvPr>
          <p:cNvSpPr txBox="1"/>
          <p:nvPr/>
        </p:nvSpPr>
        <p:spPr>
          <a:xfrm>
            <a:off x="10123585" y="3736992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Colors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972F2-0512-7B47-A143-37B4C901FA34}"/>
              </a:ext>
            </a:extLst>
          </p:cNvPr>
          <p:cNvSpPr txBox="1"/>
          <p:nvPr/>
        </p:nvSpPr>
        <p:spPr>
          <a:xfrm>
            <a:off x="10144952" y="4260589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Locations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B0247-64D9-9C49-AF02-A2DE1A6134F8}"/>
              </a:ext>
            </a:extLst>
          </p:cNvPr>
          <p:cNvSpPr txBox="1"/>
          <p:nvPr/>
        </p:nvSpPr>
        <p:spPr>
          <a:xfrm>
            <a:off x="4123203" y="1931483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Nginx-1 – API GW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C4186551-4EF7-5849-84C8-BA230B1A8CEC}"/>
              </a:ext>
            </a:extLst>
          </p:cNvPr>
          <p:cNvSpPr/>
          <p:nvPr/>
        </p:nvSpPr>
        <p:spPr>
          <a:xfrm>
            <a:off x="10002078" y="498116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329AA-A6CE-754F-8F4A-ECD29B1D4828}"/>
              </a:ext>
            </a:extLst>
          </p:cNvPr>
          <p:cNvSpPr txBox="1"/>
          <p:nvPr/>
        </p:nvSpPr>
        <p:spPr>
          <a:xfrm>
            <a:off x="7436158" y="503683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31200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990DB9-2BED-D642-B01C-4D11FB47C19E}"/>
              </a:ext>
            </a:extLst>
          </p:cNvPr>
          <p:cNvCxnSpPr/>
          <p:nvPr/>
        </p:nvCxnSpPr>
        <p:spPr>
          <a:xfrm>
            <a:off x="8390777" y="517503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79E06E-6487-B74B-822A-1DD75075A32A}"/>
              </a:ext>
            </a:extLst>
          </p:cNvPr>
          <p:cNvSpPr txBox="1"/>
          <p:nvPr/>
        </p:nvSpPr>
        <p:spPr>
          <a:xfrm>
            <a:off x="10086621" y="512096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Generator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D5E3B-80BF-7B45-B510-0F56EE312CB7}"/>
              </a:ext>
            </a:extLst>
          </p:cNvPr>
          <p:cNvSpPr txBox="1"/>
          <p:nvPr/>
        </p:nvSpPr>
        <p:spPr>
          <a:xfrm>
            <a:off x="1796793" y="5885990"/>
            <a:ext cx="9958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 err="1">
                <a:latin typeface="+mj-lt"/>
              </a:rPr>
              <a:t>WebApp</a:t>
            </a:r>
            <a:endParaRPr lang="fr-FR" b="1" kern="100" dirty="0">
              <a:latin typeface="+mj-lt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5861AE3-30D7-2E48-B7C1-311949E44789}"/>
              </a:ext>
            </a:extLst>
          </p:cNvPr>
          <p:cNvSpPr/>
          <p:nvPr/>
        </p:nvSpPr>
        <p:spPr>
          <a:xfrm>
            <a:off x="10002078" y="575685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8B68D9-BE06-A445-88FD-6BE75278FCCD}"/>
              </a:ext>
            </a:extLst>
          </p:cNvPr>
          <p:cNvSpPr txBox="1"/>
          <p:nvPr/>
        </p:nvSpPr>
        <p:spPr>
          <a:xfrm>
            <a:off x="7124961" y="582305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30274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29763E0-8E16-8F4D-99DD-C0DC5CFA21BA}"/>
              </a:ext>
            </a:extLst>
          </p:cNvPr>
          <p:cNvCxnSpPr/>
          <p:nvPr/>
        </p:nvCxnSpPr>
        <p:spPr>
          <a:xfrm>
            <a:off x="8390777" y="595072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9D57C-BFD1-AE4D-9C5C-FCBD26BFF66F}"/>
              </a:ext>
            </a:extLst>
          </p:cNvPr>
          <p:cNvSpPr txBox="1"/>
          <p:nvPr/>
        </p:nvSpPr>
        <p:spPr>
          <a:xfrm>
            <a:off x="10086621" y="589665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FrontEnd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6115C-0CAE-904F-BA84-C65E47599EE1}"/>
              </a:ext>
            </a:extLst>
          </p:cNvPr>
          <p:cNvCxnSpPr>
            <a:cxnSpLocks/>
          </p:cNvCxnSpPr>
          <p:nvPr/>
        </p:nvCxnSpPr>
        <p:spPr>
          <a:xfrm>
            <a:off x="3054553" y="6042806"/>
            <a:ext cx="385584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5FFAB3-CF16-9145-B407-C2FBF1E988D0}"/>
              </a:ext>
            </a:extLst>
          </p:cNvPr>
          <p:cNvSpPr txBox="1"/>
          <p:nvPr/>
        </p:nvSpPr>
        <p:spPr>
          <a:xfrm>
            <a:off x="11164389" y="4981161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49423E-393F-0445-9459-9486522097F5}"/>
              </a:ext>
            </a:extLst>
          </p:cNvPr>
          <p:cNvSpPr txBox="1"/>
          <p:nvPr/>
        </p:nvSpPr>
        <p:spPr>
          <a:xfrm>
            <a:off x="11153622" y="5743370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DF9532-160A-5640-898D-A7739A2D283F}"/>
              </a:ext>
            </a:extLst>
          </p:cNvPr>
          <p:cNvCxnSpPr>
            <a:cxnSpLocks/>
          </p:cNvCxnSpPr>
          <p:nvPr/>
        </p:nvCxnSpPr>
        <p:spPr>
          <a:xfrm>
            <a:off x="6308963" y="3305240"/>
            <a:ext cx="1072446" cy="196187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2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7C13D80-7687-4F4D-8A18-E286F029115A}"/>
              </a:ext>
            </a:extLst>
          </p:cNvPr>
          <p:cNvSpPr/>
          <p:nvPr/>
        </p:nvSpPr>
        <p:spPr>
          <a:xfrm>
            <a:off x="3866176" y="1437973"/>
            <a:ext cx="2988514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34AC0-C3EE-4D43-90F5-DCBCEA542BF8}"/>
              </a:ext>
            </a:extLst>
          </p:cNvPr>
          <p:cNvSpPr/>
          <p:nvPr/>
        </p:nvSpPr>
        <p:spPr>
          <a:xfrm>
            <a:off x="7060932" y="1437972"/>
            <a:ext cx="4851630" cy="511522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C0D12-C672-F14E-93F7-DEDFDFFE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60" y="98165"/>
            <a:ext cx="4825425" cy="1098762"/>
          </a:xfrm>
        </p:spPr>
        <p:txBody>
          <a:bodyPr/>
          <a:lstStyle/>
          <a:p>
            <a:r>
              <a:rPr lang="fr-FR" dirty="0"/>
              <a:t>Architecture network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5" name="Google Shape;1318;p178">
            <a:extLst>
              <a:ext uri="{FF2B5EF4-FFF2-40B4-BE49-F238E27FC236}">
                <a16:creationId xmlns:a16="http://schemas.microsoft.com/office/drawing/2014/main" id="{C1D361D6-9131-8D44-89DF-C502DB7B28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2638" y="2394287"/>
            <a:ext cx="675483" cy="742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53DF2E0-C396-994F-B4EB-1E656E73E95A}"/>
              </a:ext>
            </a:extLst>
          </p:cNvPr>
          <p:cNvSpPr/>
          <p:nvPr/>
        </p:nvSpPr>
        <p:spPr>
          <a:xfrm>
            <a:off x="10022573" y="2547659"/>
            <a:ext cx="1009266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" name="Picture 105">
            <a:extLst>
              <a:ext uri="{FF2B5EF4-FFF2-40B4-BE49-F238E27FC236}">
                <a16:creationId xmlns:a16="http://schemas.microsoft.com/office/drawing/2014/main" id="{3AFE0794-E7B4-EE49-98D0-4C78DD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92" y="5648806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DDC51-BCF5-D445-89DC-DB03ED771D78}"/>
              </a:ext>
            </a:extLst>
          </p:cNvPr>
          <p:cNvCxnSpPr>
            <a:cxnSpLocks/>
          </p:cNvCxnSpPr>
          <p:nvPr/>
        </p:nvCxnSpPr>
        <p:spPr>
          <a:xfrm>
            <a:off x="8111549" y="2451264"/>
            <a:ext cx="16513" cy="294122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6B3F51-36E4-4143-86C7-741C435AC7E3}"/>
              </a:ext>
            </a:extLst>
          </p:cNvPr>
          <p:cNvSpPr/>
          <p:nvPr/>
        </p:nvSpPr>
        <p:spPr>
          <a:xfrm>
            <a:off x="10022572" y="3078231"/>
            <a:ext cx="1029755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D709DAC-422F-0A40-BD84-8AE588C283C4}"/>
              </a:ext>
            </a:extLst>
          </p:cNvPr>
          <p:cNvSpPr/>
          <p:nvPr/>
        </p:nvSpPr>
        <p:spPr>
          <a:xfrm>
            <a:off x="10012325" y="3608803"/>
            <a:ext cx="1040002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2B4901-1155-A94E-B861-9ECAEDF187D0}"/>
              </a:ext>
            </a:extLst>
          </p:cNvPr>
          <p:cNvSpPr/>
          <p:nvPr/>
        </p:nvSpPr>
        <p:spPr>
          <a:xfrm>
            <a:off x="10002078" y="4139375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8ED01-48CC-3743-A5DD-9870352A85ED}"/>
              </a:ext>
            </a:extLst>
          </p:cNvPr>
          <p:cNvSpPr txBox="1"/>
          <p:nvPr/>
        </p:nvSpPr>
        <p:spPr>
          <a:xfrm>
            <a:off x="11147793" y="334550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E136A-44FD-F74B-AACF-18171026B11B}"/>
              </a:ext>
            </a:extLst>
          </p:cNvPr>
          <p:cNvSpPr txBox="1"/>
          <p:nvPr/>
        </p:nvSpPr>
        <p:spPr>
          <a:xfrm>
            <a:off x="7407061" y="263135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22317-6D86-0144-A6EE-B332A2A2BE7F}"/>
              </a:ext>
            </a:extLst>
          </p:cNvPr>
          <p:cNvSpPr txBox="1"/>
          <p:nvPr/>
        </p:nvSpPr>
        <p:spPr>
          <a:xfrm>
            <a:off x="7407061" y="313746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736F1-08FB-1943-8D15-EE99EC28B078}"/>
              </a:ext>
            </a:extLst>
          </p:cNvPr>
          <p:cNvSpPr txBox="1"/>
          <p:nvPr/>
        </p:nvSpPr>
        <p:spPr>
          <a:xfrm>
            <a:off x="7413557" y="367554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F647-D37B-ED49-9687-9F810347DC63}"/>
              </a:ext>
            </a:extLst>
          </p:cNvPr>
          <p:cNvSpPr txBox="1"/>
          <p:nvPr/>
        </p:nvSpPr>
        <p:spPr>
          <a:xfrm>
            <a:off x="7436158" y="4195052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AD4A3-A831-1A4E-8E79-02C9D4EB57C7}"/>
              </a:ext>
            </a:extLst>
          </p:cNvPr>
          <p:cNvCxnSpPr/>
          <p:nvPr/>
        </p:nvCxnSpPr>
        <p:spPr>
          <a:xfrm>
            <a:off x="8390778" y="2803392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4DD6B-1C1A-F044-89E3-9ECCC59549DF}"/>
              </a:ext>
            </a:extLst>
          </p:cNvPr>
          <p:cNvCxnSpPr/>
          <p:nvPr/>
        </p:nvCxnSpPr>
        <p:spPr>
          <a:xfrm>
            <a:off x="8390777" y="3321173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1815D-AEEE-2347-AFA2-B86581B0F5E9}"/>
              </a:ext>
            </a:extLst>
          </p:cNvPr>
          <p:cNvCxnSpPr/>
          <p:nvPr/>
        </p:nvCxnSpPr>
        <p:spPr>
          <a:xfrm>
            <a:off x="8390777" y="3846560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AA049-BF7E-6C43-8D9C-BE9921AECAF3}"/>
              </a:ext>
            </a:extLst>
          </p:cNvPr>
          <p:cNvCxnSpPr/>
          <p:nvPr/>
        </p:nvCxnSpPr>
        <p:spPr>
          <a:xfrm>
            <a:off x="8390777" y="4333248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5514DC0-1E4C-E943-947E-50F46868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24" y="1574681"/>
            <a:ext cx="1009266" cy="5131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D7168-F4AD-054E-9F67-49C581C8595A}"/>
              </a:ext>
            </a:extLst>
          </p:cNvPr>
          <p:cNvSpPr txBox="1"/>
          <p:nvPr/>
        </p:nvSpPr>
        <p:spPr>
          <a:xfrm>
            <a:off x="4213396" y="3033006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10.1.20.6:80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619FC6-7FAF-CD42-B58F-508707A145AF}"/>
              </a:ext>
            </a:extLst>
          </p:cNvPr>
          <p:cNvCxnSpPr>
            <a:cxnSpLocks/>
          </p:cNvCxnSpPr>
          <p:nvPr/>
        </p:nvCxnSpPr>
        <p:spPr>
          <a:xfrm>
            <a:off x="847720" y="3101880"/>
            <a:ext cx="1382235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46528-4A91-4B42-8E30-795116F32240}"/>
              </a:ext>
            </a:extLst>
          </p:cNvPr>
          <p:cNvCxnSpPr>
            <a:cxnSpLocks/>
          </p:cNvCxnSpPr>
          <p:nvPr/>
        </p:nvCxnSpPr>
        <p:spPr>
          <a:xfrm>
            <a:off x="6495209" y="2753403"/>
            <a:ext cx="830370" cy="1175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E97EF-2A83-D447-9BFF-F1D5D12A4144}"/>
              </a:ext>
            </a:extLst>
          </p:cNvPr>
          <p:cNvCxnSpPr>
            <a:cxnSpLocks/>
          </p:cNvCxnSpPr>
          <p:nvPr/>
        </p:nvCxnSpPr>
        <p:spPr>
          <a:xfrm>
            <a:off x="6495209" y="2860905"/>
            <a:ext cx="848400" cy="446772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B0E132-3DD6-7E46-B3BF-128D866DFB72}"/>
              </a:ext>
            </a:extLst>
          </p:cNvPr>
          <p:cNvCxnSpPr>
            <a:cxnSpLocks/>
          </p:cNvCxnSpPr>
          <p:nvPr/>
        </p:nvCxnSpPr>
        <p:spPr>
          <a:xfrm>
            <a:off x="6515351" y="2982240"/>
            <a:ext cx="847306" cy="829194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9315B-3AFB-B443-841E-FD59D785F45A}"/>
              </a:ext>
            </a:extLst>
          </p:cNvPr>
          <p:cNvCxnSpPr>
            <a:cxnSpLocks/>
          </p:cNvCxnSpPr>
          <p:nvPr/>
        </p:nvCxnSpPr>
        <p:spPr>
          <a:xfrm>
            <a:off x="6504957" y="3152257"/>
            <a:ext cx="866704" cy="1233269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158E85-A92A-CA44-B910-B8851B847F00}"/>
              </a:ext>
            </a:extLst>
          </p:cNvPr>
          <p:cNvSpPr txBox="1"/>
          <p:nvPr/>
        </p:nvSpPr>
        <p:spPr>
          <a:xfrm>
            <a:off x="143017" y="2982240"/>
            <a:ext cx="669303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>
                <a:latin typeface="+mj-lt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ED3C3-6FC5-E445-AE0A-10E9C75E8D0D}"/>
              </a:ext>
            </a:extLst>
          </p:cNvPr>
          <p:cNvSpPr txBox="1"/>
          <p:nvPr/>
        </p:nvSpPr>
        <p:spPr>
          <a:xfrm>
            <a:off x="10060491" y="2661072"/>
            <a:ext cx="89068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Adjectives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11417-B236-664B-95AD-C03D78730005}"/>
              </a:ext>
            </a:extLst>
          </p:cNvPr>
          <p:cNvSpPr txBox="1"/>
          <p:nvPr/>
        </p:nvSpPr>
        <p:spPr>
          <a:xfrm>
            <a:off x="10153274" y="3199353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Animals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DC1E5-F419-3446-8666-26BF72AFB331}"/>
              </a:ext>
            </a:extLst>
          </p:cNvPr>
          <p:cNvSpPr txBox="1"/>
          <p:nvPr/>
        </p:nvSpPr>
        <p:spPr>
          <a:xfrm>
            <a:off x="10123585" y="3736992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Colors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972F2-0512-7B47-A143-37B4C901FA34}"/>
              </a:ext>
            </a:extLst>
          </p:cNvPr>
          <p:cNvSpPr txBox="1"/>
          <p:nvPr/>
        </p:nvSpPr>
        <p:spPr>
          <a:xfrm>
            <a:off x="10144952" y="4260589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Locations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B0247-64D9-9C49-AF02-A2DE1A6134F8}"/>
              </a:ext>
            </a:extLst>
          </p:cNvPr>
          <p:cNvSpPr txBox="1"/>
          <p:nvPr/>
        </p:nvSpPr>
        <p:spPr>
          <a:xfrm>
            <a:off x="4123203" y="1931483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Nginx-1 – API GW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C4186551-4EF7-5849-84C8-BA230B1A8CEC}"/>
              </a:ext>
            </a:extLst>
          </p:cNvPr>
          <p:cNvSpPr/>
          <p:nvPr/>
        </p:nvSpPr>
        <p:spPr>
          <a:xfrm>
            <a:off x="10002078" y="498116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329AA-A6CE-754F-8F4A-ECD29B1D4828}"/>
              </a:ext>
            </a:extLst>
          </p:cNvPr>
          <p:cNvSpPr txBox="1"/>
          <p:nvPr/>
        </p:nvSpPr>
        <p:spPr>
          <a:xfrm>
            <a:off x="7436158" y="503683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31200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990DB9-2BED-D642-B01C-4D11FB47C19E}"/>
              </a:ext>
            </a:extLst>
          </p:cNvPr>
          <p:cNvCxnSpPr/>
          <p:nvPr/>
        </p:nvCxnSpPr>
        <p:spPr>
          <a:xfrm>
            <a:off x="8390777" y="517503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79E06E-6487-B74B-822A-1DD75075A32A}"/>
              </a:ext>
            </a:extLst>
          </p:cNvPr>
          <p:cNvSpPr txBox="1"/>
          <p:nvPr/>
        </p:nvSpPr>
        <p:spPr>
          <a:xfrm>
            <a:off x="10086621" y="512096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Generator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D5E3B-80BF-7B45-B510-0F56EE312CB7}"/>
              </a:ext>
            </a:extLst>
          </p:cNvPr>
          <p:cNvSpPr txBox="1"/>
          <p:nvPr/>
        </p:nvSpPr>
        <p:spPr>
          <a:xfrm>
            <a:off x="1796793" y="5885990"/>
            <a:ext cx="9958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 err="1">
                <a:latin typeface="+mj-lt"/>
              </a:rPr>
              <a:t>WebApp</a:t>
            </a:r>
            <a:endParaRPr lang="fr-FR" b="1" kern="100" dirty="0">
              <a:latin typeface="+mj-lt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5861AE3-30D7-2E48-B7C1-311949E44789}"/>
              </a:ext>
            </a:extLst>
          </p:cNvPr>
          <p:cNvSpPr/>
          <p:nvPr/>
        </p:nvSpPr>
        <p:spPr>
          <a:xfrm>
            <a:off x="10002078" y="575685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8B68D9-BE06-A445-88FD-6BE75278FCCD}"/>
              </a:ext>
            </a:extLst>
          </p:cNvPr>
          <p:cNvSpPr txBox="1"/>
          <p:nvPr/>
        </p:nvSpPr>
        <p:spPr>
          <a:xfrm>
            <a:off x="7124961" y="582305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30274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29763E0-8E16-8F4D-99DD-C0DC5CFA21BA}"/>
              </a:ext>
            </a:extLst>
          </p:cNvPr>
          <p:cNvCxnSpPr/>
          <p:nvPr/>
        </p:nvCxnSpPr>
        <p:spPr>
          <a:xfrm>
            <a:off x="8390777" y="595072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9D57C-BFD1-AE4D-9C5C-FCBD26BFF66F}"/>
              </a:ext>
            </a:extLst>
          </p:cNvPr>
          <p:cNvSpPr txBox="1"/>
          <p:nvPr/>
        </p:nvSpPr>
        <p:spPr>
          <a:xfrm>
            <a:off x="10086621" y="589665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FrontEnd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6115C-0CAE-904F-BA84-C65E47599EE1}"/>
              </a:ext>
            </a:extLst>
          </p:cNvPr>
          <p:cNvCxnSpPr>
            <a:cxnSpLocks/>
          </p:cNvCxnSpPr>
          <p:nvPr/>
        </p:nvCxnSpPr>
        <p:spPr>
          <a:xfrm>
            <a:off x="3054553" y="6042806"/>
            <a:ext cx="385584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5FFAB3-CF16-9145-B407-C2FBF1E988D0}"/>
              </a:ext>
            </a:extLst>
          </p:cNvPr>
          <p:cNvSpPr txBox="1"/>
          <p:nvPr/>
        </p:nvSpPr>
        <p:spPr>
          <a:xfrm>
            <a:off x="11164389" y="4981161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49423E-393F-0445-9459-9486522097F5}"/>
              </a:ext>
            </a:extLst>
          </p:cNvPr>
          <p:cNvSpPr txBox="1"/>
          <p:nvPr/>
        </p:nvSpPr>
        <p:spPr>
          <a:xfrm>
            <a:off x="11153622" y="5743370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DF9532-160A-5640-898D-A7739A2D283F}"/>
              </a:ext>
            </a:extLst>
          </p:cNvPr>
          <p:cNvCxnSpPr>
            <a:cxnSpLocks/>
          </p:cNvCxnSpPr>
          <p:nvPr/>
        </p:nvCxnSpPr>
        <p:spPr>
          <a:xfrm>
            <a:off x="6308963" y="3305240"/>
            <a:ext cx="1072446" cy="196187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345E763-2AF9-914C-BF68-7729B0D64AB5}"/>
              </a:ext>
            </a:extLst>
          </p:cNvPr>
          <p:cNvSpPr/>
          <p:nvPr/>
        </p:nvSpPr>
        <p:spPr>
          <a:xfrm>
            <a:off x="1796792" y="1437972"/>
            <a:ext cx="1932295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F4DAE-E758-4C41-825F-EE5B11FE8415}"/>
              </a:ext>
            </a:extLst>
          </p:cNvPr>
          <p:cNvSpPr txBox="1"/>
          <p:nvPr/>
        </p:nvSpPr>
        <p:spPr>
          <a:xfrm>
            <a:off x="2294700" y="3015625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10.1.20.10:80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BADBF3-7550-6347-B16F-AAA032467A83}"/>
              </a:ext>
            </a:extLst>
          </p:cNvPr>
          <p:cNvSpPr txBox="1"/>
          <p:nvPr/>
        </p:nvSpPr>
        <p:spPr>
          <a:xfrm>
            <a:off x="1917068" y="2138062"/>
            <a:ext cx="586833" cy="228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NAP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DE2A36-AFCD-AB46-8D74-3C8612963502}"/>
              </a:ext>
            </a:extLst>
          </p:cNvPr>
          <p:cNvCxnSpPr>
            <a:cxnSpLocks/>
          </p:cNvCxnSpPr>
          <p:nvPr/>
        </p:nvCxnSpPr>
        <p:spPr>
          <a:xfrm>
            <a:off x="3555666" y="3101880"/>
            <a:ext cx="711210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9A68FFD-4CDD-AD4B-B4B7-34454BA4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806" y="1866403"/>
            <a:ext cx="59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42849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7" y="579326"/>
            <a:ext cx="10820400" cy="503758"/>
          </a:xfrm>
        </p:spPr>
        <p:txBody>
          <a:bodyPr/>
          <a:lstStyle/>
          <a:p>
            <a:r>
              <a:rPr lang="en-US" dirty="0"/>
              <a:t>API mgmt. with Nginx Controller and NAP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575" y="3302406"/>
            <a:ext cx="692756" cy="6494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8" y="3234692"/>
            <a:ext cx="1692824" cy="945990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990" y="5503047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3953107-FF01-674A-8925-CA8FE4E1C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0414" y="3128418"/>
            <a:ext cx="915859" cy="105226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581733-26A3-974E-B5B8-BFEC8A256767}"/>
              </a:ext>
            </a:extLst>
          </p:cNvPr>
          <p:cNvCxnSpPr>
            <a:cxnSpLocks/>
          </p:cNvCxnSpPr>
          <p:nvPr/>
        </p:nvCxnSpPr>
        <p:spPr>
          <a:xfrm>
            <a:off x="2776284" y="3671016"/>
            <a:ext cx="578648" cy="1510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DF9D1D-94BE-414D-90C5-CA28282E0CD1}"/>
              </a:ext>
            </a:extLst>
          </p:cNvPr>
          <p:cNvSpPr txBox="1"/>
          <p:nvPr/>
        </p:nvSpPr>
        <p:spPr>
          <a:xfrm>
            <a:off x="3341787" y="4351553"/>
            <a:ext cx="1363005" cy="2128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 err="1">
                <a:latin typeface="+mj-lt"/>
              </a:rPr>
              <a:t>Nginx</a:t>
            </a:r>
            <a:r>
              <a:rPr lang="fr-FR" sz="1200" b="1" kern="100" dirty="0">
                <a:latin typeface="+mj-lt"/>
              </a:rPr>
              <a:t> App </a:t>
            </a:r>
            <a:r>
              <a:rPr lang="fr-FR" sz="1200" b="1" kern="100" dirty="0" err="1">
                <a:latin typeface="+mj-lt"/>
              </a:rPr>
              <a:t>Protect</a:t>
            </a:r>
            <a:endParaRPr lang="fr-FR" sz="1200" b="1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824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384-C05B-1544-B46F-A9FF1CE9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15D68-B2AC-C741-BBDC-ACDEE4170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Next steps roadmap</a:t>
            </a:r>
          </a:p>
        </p:txBody>
      </p:sp>
    </p:spTree>
    <p:extLst>
      <p:ext uri="{BB962C8B-B14F-4D97-AF65-F5344CB8AC3E}">
        <p14:creationId xmlns:p14="http://schemas.microsoft.com/office/powerpoint/2010/main" val="7380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1098762"/>
          </a:xfrm>
        </p:spPr>
        <p:txBody>
          <a:bodyPr/>
          <a:lstStyle/>
          <a:p>
            <a:r>
              <a:rPr lang="en-US" dirty="0"/>
              <a:t>API mgmt. with controller</a:t>
            </a:r>
            <a:br>
              <a:rPr lang="en-US" dirty="0"/>
            </a:br>
            <a:r>
              <a:rPr lang="en-US" dirty="0"/>
              <a:t>Hybrid sec + scaling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40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96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2345219" y="4345903"/>
            <a:ext cx="2752825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TLS termination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Bot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DDoS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 – JWT validation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WAF for BIG-IP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6127774" y="274073"/>
            <a:ext cx="2167058" cy="1834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endParaRPr lang="en-US" sz="1600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LB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Rate Limiting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Data manipulation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Req routing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WAF for NGINX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EC015-BED9-E94F-92ED-635902AA3117}"/>
              </a:ext>
            </a:extLst>
          </p:cNvPr>
          <p:cNvSpPr txBox="1"/>
          <p:nvPr/>
        </p:nvSpPr>
        <p:spPr>
          <a:xfrm>
            <a:off x="4852936" y="3568091"/>
            <a:ext cx="1869145" cy="2846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SSO JWT Bearer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047" y="5883796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488CC13-08ED-1447-80D0-44094AE49EC5}"/>
              </a:ext>
            </a:extLst>
          </p:cNvPr>
          <p:cNvSpPr txBox="1"/>
          <p:nvPr/>
        </p:nvSpPr>
        <p:spPr>
          <a:xfrm>
            <a:off x="8563153" y="3495871"/>
            <a:ext cx="524784" cy="467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 b="1" kern="100" dirty="0">
                <a:latin typeface="+mj-lt"/>
              </a:rPr>
              <a:t>K8S </a:t>
            </a:r>
            <a:r>
              <a:rPr lang="fr-FR" sz="1100" b="1" kern="100" dirty="0" err="1">
                <a:latin typeface="+mj-lt"/>
              </a:rPr>
              <a:t>Ingress</a:t>
            </a:r>
            <a:endParaRPr lang="fr-FR" sz="1100" b="1" kern="1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51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825793"/>
          </a:xfrm>
        </p:spPr>
        <p:txBody>
          <a:bodyPr/>
          <a:lstStyle/>
          <a:p>
            <a:r>
              <a:rPr lang="fr-FR" dirty="0" err="1"/>
              <a:t>AuthN</a:t>
            </a:r>
            <a:r>
              <a:rPr lang="fr-FR" dirty="0"/>
              <a:t>/Z workflow (extra </a:t>
            </a:r>
            <a:r>
              <a:rPr lang="fr-FR" dirty="0" err="1"/>
              <a:t>lab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63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37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393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556408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47555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887450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912578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3896985" y="4395397"/>
            <a:ext cx="2310579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/Z with </a:t>
            </a:r>
            <a:r>
              <a:rPr lang="en-US" b="1" kern="100" dirty="0" err="1">
                <a:latin typeface="+mj-lt"/>
              </a:rPr>
              <a:t>AzureAD</a:t>
            </a:r>
            <a:r>
              <a:rPr lang="en-US" b="1" kern="100" dirty="0">
                <a:latin typeface="+mj-lt"/>
              </a:rPr>
              <a:t> or any other </a:t>
            </a:r>
            <a:r>
              <a:rPr lang="en-US" b="1" kern="100" dirty="0" err="1">
                <a:latin typeface="+mj-lt"/>
              </a:rPr>
              <a:t>IDaaS</a:t>
            </a:r>
            <a:endParaRPr lang="en-US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(Routing keys from AAD)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7346971" y="728133"/>
            <a:ext cx="2167058" cy="138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r>
              <a:rPr lang="en-US" sz="1600" b="1" kern="100" dirty="0">
                <a:latin typeface="+mj-lt"/>
              </a:rPr>
              <a:t> with only one JWT key file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(key from APM)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b="1" i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Admin can scale out NGINX+ easily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8100833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73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435616-EBF6-1146-95C9-EBCAF5FDA2ED}"/>
              </a:ext>
            </a:extLst>
          </p:cNvPr>
          <p:cNvSpPr txBox="1"/>
          <p:nvPr/>
        </p:nvSpPr>
        <p:spPr>
          <a:xfrm>
            <a:off x="6313322" y="3565013"/>
            <a:ext cx="1442426" cy="285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Bearer SSO</a:t>
            </a:r>
            <a:endParaRPr lang="en-US" sz="1600" b="1" i="1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1" id="{0E815BC6-E3CD-DE4B-9D03-168EC4F15275}" vid="{6D003E2F-7575-4845-8471-6F5C574088B9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3" ma:contentTypeDescription="Create a new document." ma:contentTypeScope="" ma:versionID="4fa198989ef046e2644306857b11e5ef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4a8b9e5092427af9cb01f1ef25226c1c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7BBDB-95BA-4DB6-B989-800144BA801F}">
  <ds:schemaRefs>
    <ds:schemaRef ds:uri="http://schemas.microsoft.com/office/2006/documentManagement/types"/>
    <ds:schemaRef ds:uri="4e8c7ecd-5484-4971-83a8-99300881b35d"/>
    <ds:schemaRef ds:uri="http://schemas.openxmlformats.org/package/2006/metadata/core-properties"/>
    <ds:schemaRef ds:uri="e7cdeead-6725-48ab-8f7c-6d5489ea45f4"/>
    <ds:schemaRef ds:uri="http://purl.org/dc/elements/1.1/"/>
    <ds:schemaRef ds:uri="http://schemas.microsoft.com/sharepoint/v3"/>
    <ds:schemaRef ds:uri="http://schemas.microsoft.com/office/infopath/2007/PartnerControls"/>
    <ds:schemaRef ds:uri="c65e7935-94d7-431d-93b7-e7a00754d5fc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9BD94FB-41A1-4A26-8BDD-CE2407CC4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1489</TotalTime>
  <Words>375</Words>
  <Application>Microsoft Macintosh PowerPoint</Application>
  <PresentationFormat>Widescreen</PresentationFormat>
  <Paragraphs>137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Arial Narrow</vt:lpstr>
      <vt:lpstr>F5 Theme</vt:lpstr>
      <vt:lpstr>Lab API Mgmt</vt:lpstr>
      <vt:lpstr>NMS - API Connectivity Manager</vt:lpstr>
      <vt:lpstr>PowerPoint Presentation</vt:lpstr>
      <vt:lpstr>Architecture network diagram</vt:lpstr>
      <vt:lpstr>Architecture network diagram</vt:lpstr>
      <vt:lpstr>API mgmt. with Nginx Controller and NAP</vt:lpstr>
      <vt:lpstr>Backup slides</vt:lpstr>
      <vt:lpstr>API mgmt. with controller Hybrid sec + scaling</vt:lpstr>
      <vt:lpstr>AuthN/Z workflow (extra lab)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API Mgmt</dc:title>
  <dc:creator>Matthieu Dierick</dc:creator>
  <cp:lastModifiedBy>Matthieu Dierick</cp:lastModifiedBy>
  <cp:revision>66</cp:revision>
  <cp:lastPrinted>2018-07-31T23:18:19Z</cp:lastPrinted>
  <dcterms:created xsi:type="dcterms:W3CDTF">2019-09-26T15:38:47Z</dcterms:created>
  <dcterms:modified xsi:type="dcterms:W3CDTF">2022-09-13T12:53:37Z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